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6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0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4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0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3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3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9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694A-222E-4740-9E51-7BC90B87908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16CF-E724-4316-8B61-1B8063BA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ved=2ahUKEwjdo9zA6OvkAhUR3xoKHST8DpAQjRx6BAgBEAQ&amp;url=https://www.allocatesoftware.com/newuk/solutions/workforce-group/medical-science-workforce/&amp;psig=AOvVaw1GMUXbLIcC6Do5CVMdQvA6&amp;ust=156949547287727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dical.Roster@liverpoolft.nhs.uk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medic online allocate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" y="5905"/>
            <a:ext cx="5410430" cy="1190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066290" y="1556792"/>
            <a:ext cx="5011420" cy="4563110"/>
            <a:chOff x="0" y="0"/>
            <a:chExt cx="3620770" cy="3687356"/>
          </a:xfrm>
        </p:grpSpPr>
        <p:pic>
          <p:nvPicPr>
            <p:cNvPr id="4" name="Picture 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" t="2788" r="666" b="901"/>
            <a:stretch/>
          </p:blipFill>
          <p:spPr bwMode="auto">
            <a:xfrm>
              <a:off x="0" y="57061"/>
              <a:ext cx="3620770" cy="36302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73026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26" y="29552"/>
            <a:ext cx="1853074" cy="4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657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1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rlbuht.lan\userdata\shanley\Pictures\Screenshot 8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"/>
            <a:ext cx="32485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7344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10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2348880"/>
            <a:ext cx="2843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 </a:t>
            </a:r>
            <a:r>
              <a:rPr lang="en-GB" dirty="0" err="1" smtClean="0"/>
              <a:t>MedicOnLine</a:t>
            </a:r>
            <a:r>
              <a:rPr lang="en-GB" dirty="0" smtClean="0"/>
              <a:t> app is now available for you to use (Just 1 click away)</a:t>
            </a:r>
          </a:p>
          <a:p>
            <a:endParaRPr lang="en-GB" dirty="0"/>
          </a:p>
          <a:p>
            <a:r>
              <a:rPr lang="en-GB" dirty="0" smtClean="0"/>
              <a:t>Once the shortcut has been added to your home screen you do not need to do this every time you want to log in.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24128" y="2636912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rlbuht.lan\userdata\shanley\Pictures\Screenshot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043"/>
            <a:ext cx="3195550" cy="67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26" y="29552"/>
            <a:ext cx="1853074" cy="4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7344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11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2060848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11. Now you can log in with your username and password.</a:t>
            </a:r>
          </a:p>
          <a:p>
            <a:endParaRPr lang="en-GB" dirty="0"/>
          </a:p>
          <a:p>
            <a:r>
              <a:rPr lang="en-GB" dirty="0" smtClean="0"/>
              <a:t>If you are having trouble logging in or have forgotten your password, please email us on: </a:t>
            </a:r>
          </a:p>
          <a:p>
            <a:endParaRPr lang="en-GB" dirty="0"/>
          </a:p>
          <a:p>
            <a:r>
              <a:rPr lang="en-GB" dirty="0" smtClean="0">
                <a:hlinkClick r:id="rId5"/>
              </a:rPr>
              <a:t>Medical.Roster@liverpoolft.nhs.uk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88024" y="2348880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097" y="105273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err="1" smtClean="0">
                <a:solidFill>
                  <a:srgbClr val="0070C0"/>
                </a:solidFill>
              </a:rPr>
              <a:t>MedicOnLine</a:t>
            </a:r>
            <a:endParaRPr lang="en-GB" sz="2800" b="1" u="sng" dirty="0" smtClean="0">
              <a:solidFill>
                <a:srgbClr val="0070C0"/>
              </a:solidFill>
            </a:endParaRPr>
          </a:p>
          <a:p>
            <a:endParaRPr lang="en-GB" sz="2000" b="1" u="sng" dirty="0"/>
          </a:p>
          <a:p>
            <a:r>
              <a:rPr lang="en-GB" sz="2000" b="1" u="sng" dirty="0" smtClean="0"/>
              <a:t>How To Add MOL To Home Screen On Your Mobile:</a:t>
            </a:r>
            <a:endParaRPr lang="en-GB" sz="2000" dirty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Follow the next few slides…</a:t>
            </a:r>
            <a:endParaRPr lang="en-GB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0"/>
            <a:ext cx="22558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2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lbuht.lan\userdata\shanley\Pictures\Screenshot 1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49" y="0"/>
            <a:ext cx="3240360" cy="68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3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Select your emails (this could be an app) on your mobile device.</a:t>
            </a:r>
            <a:endParaRPr lang="en-GB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580112" y="2450505"/>
            <a:ext cx="864096" cy="3066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lbuht.lan\userdata\shanley\Pictures\Screenshot2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609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4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2476" y="602186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Click on the </a:t>
            </a:r>
            <a:r>
              <a:rPr lang="en-GB" dirty="0" err="1" smtClean="0"/>
              <a:t>MediOnLine</a:t>
            </a:r>
            <a:r>
              <a:rPr lang="en-GB" dirty="0" smtClean="0"/>
              <a:t> link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32040" y="5229200"/>
            <a:ext cx="144016" cy="792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lbuht.lan\userdata\shanley\Pictures\Screenshot 3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932"/>
            <a:ext cx="3193197" cy="67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5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184482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MedicOnLine</a:t>
            </a:r>
            <a:r>
              <a:rPr lang="en-GB" dirty="0" smtClean="0"/>
              <a:t> will open in Internet Explorer.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4. Click on the 3 lines in the corner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20072" y="836712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60132" y="3212976"/>
            <a:ext cx="61206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rlbuht.lan\userdata\shanley\Pictures\Screenshot 4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24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6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2132856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Click on ‘Add page to’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6136" y="2636912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rlbuht.lan\userdata\shanley\Pictures\Screenshot 5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152"/>
            <a:ext cx="3246632" cy="68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7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234888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 Click on ‘Home Screen’.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*(You can add the link to anything else you require – Create it as a bookmark (this is just personal preference)*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67944" y="2636912"/>
            <a:ext cx="2160240" cy="2020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rlbuht.lan\userdata\shanley\Pictures\Screenshot 6_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"/>
            <a:ext cx="324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8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20608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7. Click on ‘Add’ or hold down the icon</a:t>
            </a:r>
            <a:endParaRPr lang="en-GB" dirty="0"/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>
            <a:off x="4932040" y="2384014"/>
            <a:ext cx="1296144" cy="3061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rlbuht.lan\userdata\shanley\Pictures\Screenshot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60" y="23572"/>
            <a:ext cx="3237361" cy="68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89" y="0"/>
            <a:ext cx="2254611" cy="6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57" y="6498595"/>
            <a:ext cx="6623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Page | 9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2420888"/>
            <a:ext cx="3059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 A Message will appear for a few seconds to say that your shortcut to </a:t>
            </a:r>
            <a:r>
              <a:rPr lang="en-GB" dirty="0" err="1" smtClean="0"/>
              <a:t>MedicOnLine</a:t>
            </a:r>
            <a:r>
              <a:rPr lang="en-GB" dirty="0" smtClean="0"/>
              <a:t> has been added to your home screen.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48064" y="2780928"/>
            <a:ext cx="93610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RLBUHT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Hanley Sasha (RQ6) RLBUHT</dc:creator>
  <cp:lastModifiedBy>Hanley Sasha (RQ6) RLBUHT</cp:lastModifiedBy>
  <cp:revision>6</cp:revision>
  <dcterms:created xsi:type="dcterms:W3CDTF">2020-04-13T10:12:00Z</dcterms:created>
  <dcterms:modified xsi:type="dcterms:W3CDTF">2020-04-13T12:48:07Z</dcterms:modified>
</cp:coreProperties>
</file>